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4" autoAdjust="0"/>
    <p:restoredTop sz="94660"/>
  </p:normalViewPr>
  <p:slideViewPr>
    <p:cSldViewPr snapToGrid="0">
      <p:cViewPr varScale="1">
        <p:scale>
          <a:sx n="79" d="100"/>
          <a:sy n="79" d="100"/>
        </p:scale>
        <p:origin x="126" y="2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09AAFF-9BF2-4874-882D-39AA744A76DC}" type="datetimeFigureOut">
              <a:rPr lang="en-US" smtClean="0"/>
              <a:t>9/6/2020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CCED81-44CC-470D-8A88-2D192E19E1B3}" type="slidenum">
              <a:rPr lang="en-US" smtClean="0"/>
              <a:t>‹#›</a:t>
            </a:fld>
            <a:endParaRPr lang="en-US"/>
          </a:p>
        </p:txBody>
      </p:sp>
    </p:spTree>
    <p:extLst>
      <p:ext uri="{BB962C8B-B14F-4D97-AF65-F5344CB8AC3E}">
        <p14:creationId xmlns:p14="http://schemas.microsoft.com/office/powerpoint/2010/main" val="2733905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Hello, welcome to my presentation.</a:t>
            </a:r>
          </a:p>
        </p:txBody>
      </p:sp>
      <p:sp>
        <p:nvSpPr>
          <p:cNvPr id="4" name="Slide Number Placeholder 3"/>
          <p:cNvSpPr>
            <a:spLocks noGrp="1"/>
          </p:cNvSpPr>
          <p:nvPr>
            <p:ph type="sldNum" sz="quarter" idx="5"/>
          </p:nvPr>
        </p:nvSpPr>
        <p:spPr/>
        <p:txBody>
          <a:bodyPr/>
          <a:lstStyle/>
          <a:p>
            <a:fld id="{94CCED81-44CC-470D-8A88-2D192E19E1B3}" type="slidenum">
              <a:rPr lang="en-US" smtClean="0"/>
              <a:t>1</a:t>
            </a:fld>
            <a:endParaRPr lang="en-US"/>
          </a:p>
        </p:txBody>
      </p:sp>
    </p:spTree>
    <p:extLst>
      <p:ext uri="{BB962C8B-B14F-4D97-AF65-F5344CB8AC3E}">
        <p14:creationId xmlns:p14="http://schemas.microsoft.com/office/powerpoint/2010/main" val="25051228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quality refers to the qualitative and quantitative information either from a study or an experiment. Data is important as it forms the basis of decision-making during policy formulation. Data quality may be determined by the method of collection used and the accuracy of the data analysis. Physicians and other healthcare providers rely highly on the patient's data to make a diagnosis or prescription. This presentation explains more on data quality, its importance, and the impact of poor data 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2</a:t>
            </a:fld>
            <a:endParaRPr lang="en-US"/>
          </a:p>
        </p:txBody>
      </p:sp>
    </p:spTree>
    <p:extLst>
      <p:ext uri="{BB962C8B-B14F-4D97-AF65-F5344CB8AC3E}">
        <p14:creationId xmlns:p14="http://schemas.microsoft.com/office/powerpoint/2010/main" val="26554088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providers are the main beneficiaries of data. The information available determines the diagnosis method and prescription that physicians are going to give. The patient's treatment history guides doctors to make an appropriate decision about the appropriate treatment to offer. Before and after operations, physicians collect data to determine changes in the body, such as temperature and heartbeat. In managed care, data is used to monitor a patient's progress over a long period after successful treatment.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3</a:t>
            </a:fld>
            <a:endParaRPr lang="en-US"/>
          </a:p>
        </p:txBody>
      </p:sp>
    </p:spTree>
    <p:extLst>
      <p:ext uri="{BB962C8B-B14F-4D97-AF65-F5344CB8AC3E}">
        <p14:creationId xmlns:p14="http://schemas.microsoft.com/office/powerpoint/2010/main" val="579027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quality data is very important to any organization or healthcare provider. Decision-makers can use the data to make informed decisions for the greater good of the organization or patients. Quality data enables an organization to target its audience by ensuring it is relevant and updated, depending on the audience. Through quality data, the organization can establish rapport with its patients or customers, establishing a positive relationship. With good data, it is easy to implement the data appropriately, as recommended in the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4</a:t>
            </a:fld>
            <a:endParaRPr lang="en-US"/>
          </a:p>
        </p:txBody>
      </p:sp>
    </p:spTree>
    <p:extLst>
      <p:ext uri="{BB962C8B-B14F-4D97-AF65-F5344CB8AC3E}">
        <p14:creationId xmlns:p14="http://schemas.microsoft.com/office/powerpoint/2010/main" val="20611694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dirty="0">
                <a:effectLst/>
                <a:latin typeface="Times New Roman" panose="02020603050405020304" pitchFamily="18" charset="0"/>
                <a:ea typeface="Calibri" panose="020F0502020204030204" pitchFamily="34" charset="0"/>
              </a:rPr>
              <a:t>Decision-makers in the organization are based on the data available; this means that when the data is of poor quality, the decisions made will be poor and may affect the organization. Poor data creates mistrust within the organization because it may be suspected to conceal information for personal gains. Poor data may contribute to financial inefficiency due to poor resource allocation and wastage. Poor data delays the provision of services to clients and other members of the organization. </a:t>
            </a:r>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5</a:t>
            </a:fld>
            <a:endParaRPr lang="en-US"/>
          </a:p>
        </p:txBody>
      </p:sp>
    </p:spTree>
    <p:extLst>
      <p:ext uri="{BB962C8B-B14F-4D97-AF65-F5344CB8AC3E}">
        <p14:creationId xmlns:p14="http://schemas.microsoft.com/office/powerpoint/2010/main" val="14294657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presentation of data through screening is very important, and it assists in managing the quality of data. It becomes more visible and accessible for clarification. Forms used to enter data should be labeled in the right way to minimize the chances of making mistakes when filling the data. Requirements for the interface should be followed to give ample time for processing and recording. Different screen designs can be used to identify errors and make adjustments as necessary.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6</a:t>
            </a:fld>
            <a:endParaRPr lang="en-US"/>
          </a:p>
        </p:txBody>
      </p:sp>
    </p:spTree>
    <p:extLst>
      <p:ext uri="{BB962C8B-B14F-4D97-AF65-F5344CB8AC3E}">
        <p14:creationId xmlns:p14="http://schemas.microsoft.com/office/powerpoint/2010/main" val="37167078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To determine how good the data is, it is important to look out for high-quality data's main characteristics. It must be accurate, presented just as collected from the field. The data must be reliable to make decisions by not contradicting other sources. The data should be consistent with the established systems. It must be accessible to all users for reference when making decisions.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7</a:t>
            </a:fld>
            <a:endParaRPr lang="en-US"/>
          </a:p>
        </p:txBody>
      </p:sp>
    </p:spTree>
    <p:extLst>
      <p:ext uri="{BB962C8B-B14F-4D97-AF65-F5344CB8AC3E}">
        <p14:creationId xmlns:p14="http://schemas.microsoft.com/office/powerpoint/2010/main" val="34191950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various methods can be used to enter data collected from the field. The phonetic approach method is applicable in all languages. It uses the scheme of IITM software, which is common, and therefore typing becomes easy. The special consonants method is where some consonants are given connotations to represent information. Numerals input method involves entering numbers in any language or roman numbers.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8</a:t>
            </a:fld>
            <a:endParaRPr lang="en-US"/>
          </a:p>
        </p:txBody>
      </p:sp>
    </p:spTree>
    <p:extLst>
      <p:ext uri="{BB962C8B-B14F-4D97-AF65-F5344CB8AC3E}">
        <p14:creationId xmlns:p14="http://schemas.microsoft.com/office/powerpoint/2010/main" val="245262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one must put up measures to prevent mistakes and bias during collecting and recording data. Proofreading is important to identify any errors that may have occurred during the collection of data. An organization may also introduce a data capture strategy that would minimize errors and help improve the quality of data. Technology can be incorporated during the collection of data. This reduces errors. Human monitoring is essential to identify any error in the collection and recording of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9</a:t>
            </a:fld>
            <a:endParaRPr lang="en-US"/>
          </a:p>
        </p:txBody>
      </p:sp>
    </p:spTree>
    <p:extLst>
      <p:ext uri="{BB962C8B-B14F-4D97-AF65-F5344CB8AC3E}">
        <p14:creationId xmlns:p14="http://schemas.microsoft.com/office/powerpoint/2010/main" val="3355442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should be collected and recorded with utmost accuracy to ensure its quality is not compromised. It is important for current and future references when making decisions on policies. Ensuring quality data is a requirement for healthcare providers ethically and professionally. Poor data quality can lead to poor decisions impacting negatively on the organization. Screen designs may be used to present and improve the quality of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94CCED81-44CC-470D-8A88-2D192E19E1B3}" type="slidenum">
              <a:rPr lang="en-US" smtClean="0"/>
              <a:t>10</a:t>
            </a:fld>
            <a:endParaRPr lang="en-US"/>
          </a:p>
        </p:txBody>
      </p:sp>
    </p:spTree>
    <p:extLst>
      <p:ext uri="{BB962C8B-B14F-4D97-AF65-F5344CB8AC3E}">
        <p14:creationId xmlns:p14="http://schemas.microsoft.com/office/powerpoint/2010/main" val="15303910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Thank you.</a:t>
            </a:r>
          </a:p>
        </p:txBody>
      </p:sp>
      <p:sp>
        <p:nvSpPr>
          <p:cNvPr id="4" name="Slide Number Placeholder 3"/>
          <p:cNvSpPr>
            <a:spLocks noGrp="1"/>
          </p:cNvSpPr>
          <p:nvPr>
            <p:ph type="sldNum" sz="quarter" idx="5"/>
          </p:nvPr>
        </p:nvSpPr>
        <p:spPr/>
        <p:txBody>
          <a:bodyPr/>
          <a:lstStyle/>
          <a:p>
            <a:fld id="{94CCED81-44CC-470D-8A88-2D192E19E1B3}" type="slidenum">
              <a:rPr lang="en-US" smtClean="0"/>
              <a:t>11</a:t>
            </a:fld>
            <a:endParaRPr lang="en-US"/>
          </a:p>
        </p:txBody>
      </p:sp>
    </p:spTree>
    <p:extLst>
      <p:ext uri="{BB962C8B-B14F-4D97-AF65-F5344CB8AC3E}">
        <p14:creationId xmlns:p14="http://schemas.microsoft.com/office/powerpoint/2010/main" val="42546058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E54C6F0-1860-49A0-B0CB-9E959BA8A51E}" type="datetimeFigureOut">
              <a:rPr lang="en-US" smtClean="0"/>
              <a:t>9/6/2020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B95549E1-72EB-47F3-9C09-AB91EAA3ACA9}"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00174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54C6F0-1860-49A0-B0CB-9E959BA8A51E}"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549E1-72EB-47F3-9C09-AB91EAA3ACA9}"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02790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54C6F0-1860-49A0-B0CB-9E959BA8A51E}"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549E1-72EB-47F3-9C09-AB91EAA3ACA9}"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389683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E54C6F0-1860-49A0-B0CB-9E959BA8A51E}" type="datetimeFigureOut">
              <a:rPr lang="en-US" smtClean="0"/>
              <a:t>9/6/2020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549E1-72EB-47F3-9C09-AB91EAA3ACA9}"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194651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E54C6F0-1860-49A0-B0CB-9E959BA8A51E}" type="datetimeFigureOut">
              <a:rPr lang="en-US" smtClean="0"/>
              <a:t>9/6/2020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95549E1-72EB-47F3-9C09-AB91EAA3ACA9}"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26405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E54C6F0-1860-49A0-B0CB-9E959BA8A51E}" type="datetimeFigureOut">
              <a:rPr lang="en-US" smtClean="0"/>
              <a:t>9/6/2020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95549E1-72EB-47F3-9C09-AB91EAA3ACA9}"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74670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54C6F0-1860-49A0-B0CB-9E959BA8A51E}" type="datetimeFigureOut">
              <a:rPr lang="en-US" smtClean="0"/>
              <a:t>9/6/2020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95549E1-72EB-47F3-9C09-AB91EAA3ACA9}" type="slidenum">
              <a:rPr lang="en-US" smtClean="0"/>
              <a:t>‹#›</a:t>
            </a:fld>
            <a:endParaRPr lang="en-US"/>
          </a:p>
        </p:txBody>
      </p:sp>
    </p:spTree>
    <p:extLst>
      <p:ext uri="{BB962C8B-B14F-4D97-AF65-F5344CB8AC3E}">
        <p14:creationId xmlns:p14="http://schemas.microsoft.com/office/powerpoint/2010/main" val="1076705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E54C6F0-1860-49A0-B0CB-9E959BA8A51E}" type="datetimeFigureOut">
              <a:rPr lang="en-US" smtClean="0"/>
              <a:t>9/6/2020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95549E1-72EB-47F3-9C09-AB91EAA3ACA9}"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674159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1E54C6F0-1860-49A0-B0CB-9E959BA8A51E}" type="datetimeFigureOut">
              <a:rPr lang="en-US" smtClean="0"/>
              <a:t>9/6/2020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B95549E1-72EB-47F3-9C09-AB91EAA3ACA9}"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8540446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54C6F0-1860-49A0-B0CB-9E959BA8A51E}"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549E1-72EB-47F3-9C09-AB91EAA3ACA9}"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9668142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E54C6F0-1860-49A0-B0CB-9E959BA8A51E}" type="datetimeFigureOut">
              <a:rPr lang="en-US" smtClean="0"/>
              <a:t>9/6/2020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95549E1-72EB-47F3-9C09-AB91EAA3ACA9}"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55071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1E54C6F0-1860-49A0-B0CB-9E959BA8A51E}" type="datetimeFigureOut">
              <a:rPr lang="en-US" smtClean="0"/>
              <a:t>9/6/2020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B95549E1-72EB-47F3-9C09-AB91EAA3ACA9}"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394737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FC81D-8F4A-4763-9293-859DEE16DE85}"/>
              </a:ext>
            </a:extLst>
          </p:cNvPr>
          <p:cNvSpPr>
            <a:spLocks noGrp="1"/>
          </p:cNvSpPr>
          <p:nvPr>
            <p:ph type="ctrTitle"/>
          </p:nvPr>
        </p:nvSpPr>
        <p:spPr/>
        <p:txBody>
          <a:bodyPr/>
          <a:lstStyle/>
          <a:p>
            <a:r>
              <a:rPr lang="en-US" dirty="0"/>
              <a:t>HEALTH CARE.</a:t>
            </a:r>
          </a:p>
        </p:txBody>
      </p:sp>
      <p:sp>
        <p:nvSpPr>
          <p:cNvPr id="3" name="Subtitle 2">
            <a:extLst>
              <a:ext uri="{FF2B5EF4-FFF2-40B4-BE49-F238E27FC236}">
                <a16:creationId xmlns:a16="http://schemas.microsoft.com/office/drawing/2014/main" id="{6449EF0E-2768-4363-BE09-9EC7F09DB5AA}"/>
              </a:ext>
            </a:extLst>
          </p:cNvPr>
          <p:cNvSpPr>
            <a:spLocks noGrp="1"/>
          </p:cNvSpPr>
          <p:nvPr>
            <p:ph type="subTitle" idx="1"/>
          </p:nvPr>
        </p:nvSpPr>
        <p:spPr/>
        <p:txBody>
          <a:bodyPr/>
          <a:lstStyle/>
          <a:p>
            <a:r>
              <a:rPr lang="en-US" dirty="0"/>
              <a:t>DATA QUALITY.</a:t>
            </a:r>
          </a:p>
        </p:txBody>
      </p:sp>
    </p:spTree>
    <p:extLst>
      <p:ext uri="{BB962C8B-B14F-4D97-AF65-F5344CB8AC3E}">
        <p14:creationId xmlns:p14="http://schemas.microsoft.com/office/powerpoint/2010/main" val="246922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4D4EEA-28AA-4714-9765-CE9BA8DE3FA7}"/>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Introduction.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774B10A8-CF0E-45DC-8CC3-3ACA46D1E1D1}"/>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quality is the qualitative and quantitative information provided from a study or research.</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Decision making relies on the available information as well as analysis of provided data.</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quality of data is determined by the methods of collection and analysis methods.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services are determined by data collected by physicians through laboratory tests.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presentation is about data quality, its importance, and the impact of poor healthcare 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470696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3FAA-2AF1-41C3-82AF-94BBDAF113F8}"/>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Quality data.</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76B2EDD-CF54-4126-BFF6-4C0DD557691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High-quality data is very important, especially in healthcare, because it may affect the patient's wellbeing.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Healthcare data is used to monitor the progress of a patient in recovery from an infection.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patient's physiology information determines the diagnosis that physicians will apply to a patient.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is very crucial in the application of managed care.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969079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A3DEB-348D-4B51-AB9D-36F02A5717FE}"/>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importance of data quality.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926CC2D-6A5B-4A09-872C-7290999989EB}"/>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facilitates better targeting of the audience.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promotes the making of more informed decisions.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Leads to good relationships between patients and physicians.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makes it possible for data to be implemented appropriately.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44787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31B1F7-95F4-4885-AC98-9AC76BA3CCE5}"/>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poor data quality.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819EF5B3-A5BD-4B2D-80EC-47615E3E09C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leads to poor decision making in the organization.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creates organizational mistrust, and this may discourage clients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Pipino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2002).</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Leads to financial inefficiency and wastage in the organization.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It takes too long to provide services in the organization due to delays in decision making.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229787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B27BD0-F9B0-4FAB-95A9-06F00E77D68D}"/>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impact of screen design on data quality.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2B66A2EA-39B7-4B96-9885-064752DA33BA}"/>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that is well designed and presented improves 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Entry forms should be labeled appropriately to ensure there is no chance for errors.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Requirements for the interface should be adhered to make sure visibility.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Errors can easily be identified through screen designs, improving its quality.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96383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F7BE0-C853-4668-A25F-1360F816BD4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characteristics of data quality.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A9F4175E-E664-46D0-B63F-19BF9DDB6234}"/>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must be accurate as recorded during collection.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data must be reliable by not contradicting trusted sources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Batini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Scannapieco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2016).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Consistency between systems.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Accessibility.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8350514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A4C9D-A93D-4137-8EE8-3CD951BAA2C4}"/>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entry method.</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60B00C79-90CE-4CD0-8E5C-9E15FA5588D6}"/>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Phonetic approach method.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Special consonants method.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Numerals input method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Phonetic mapping method.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0312047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49234D-B6B9-4D27-B8FF-14A90429C13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improving data quality.</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4E0E022-FC0A-4CA6-8459-8DC6455CB162}"/>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Proofreading to get rid of duplicates.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Established a data capture strategy to be followed in the organization.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Apply human monitoring to identify mistakes in the data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Kauthen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2007).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Using technology to ensure accuracy.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3900315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BAD2E-9809-44E1-96A3-A803B835E991}"/>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conclusion.</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BBE70CEF-74F5-4EEC-9199-E496F191F353}"/>
              </a:ext>
            </a:extLst>
          </p:cNvPr>
          <p:cNvSpPr>
            <a:spLocks noGrp="1"/>
          </p:cNvSpPr>
          <p:nvPr>
            <p:ph idx="1"/>
          </p:nvPr>
        </p:nvSpPr>
        <p:spPr/>
        <p:txBody>
          <a:bodyPr/>
          <a:lstStyle/>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Data is important for reference when making decisions about any policy.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Quality data in healthcare is both professional and ethical requirements.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Poor quality data may compromise the organization’s interests.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quality of data may be improved by screen designs or proofreading.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2134546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D0DC2-E018-458F-B21F-912E02A9D1A1}"/>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REFERENCES.</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413CB279-9474-4C71-8F58-394025FDAE2A}"/>
              </a:ext>
            </a:extLst>
          </p:cNvPr>
          <p:cNvSpPr>
            <a:spLocks noGrp="1"/>
          </p:cNvSpPr>
          <p:nvPr>
            <p:ph idx="1"/>
          </p:nvPr>
        </p:nvSpPr>
        <p:spPr/>
        <p:txBody>
          <a:bodyPr/>
          <a:lstStyle/>
          <a:p>
            <a:pPr marL="0" marR="0">
              <a:lnSpc>
                <a:spcPct val="115000"/>
              </a:lnSpc>
              <a:spcBef>
                <a:spcPts val="0"/>
              </a:spcBef>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Kauthen</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D., Porras, A.,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Kalathil</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 (2007).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U.S. Patent Application No. 11/591,438</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Pipino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L. L., Lee, Y. W., &amp; Wang, R. Y. (2002). Data quality assessment.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Communications of the ACM</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45</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(4), 211-218.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10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Batini</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C., &amp;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Scannapieco</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M. (2016). Data and information quality.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Cham, Switzerland: Springer International Publishing. Google Scholar</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43.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37316524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14</TotalTime>
  <Words>1307</Words>
  <Application>Microsoft Office PowerPoint</Application>
  <PresentationFormat>Widescreen</PresentationFormat>
  <Paragraphs>74</Paragraphs>
  <Slides>11</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Gill Sans MT</vt:lpstr>
      <vt:lpstr>Times New Roman</vt:lpstr>
      <vt:lpstr>Gallery</vt:lpstr>
      <vt:lpstr>HEALTH CARE.</vt:lpstr>
      <vt:lpstr>Introduction. </vt:lpstr>
      <vt:lpstr>Healthcare Quality data. </vt:lpstr>
      <vt:lpstr>The importance of data quality. </vt:lpstr>
      <vt:lpstr>impact of poor data quality. </vt:lpstr>
      <vt:lpstr>impact of screen design on data quality.  </vt:lpstr>
      <vt:lpstr>characteristics of data quality. </vt:lpstr>
      <vt:lpstr>data entry method. </vt:lpstr>
      <vt:lpstr>improving data quality. </vt:lpstr>
      <vt:lpstr>conclusion. </vt:lpstr>
      <vt:lpstr>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 CARE.</dc:title>
  <dc:creator>kanyi</dc:creator>
  <cp:lastModifiedBy>kanyi</cp:lastModifiedBy>
  <cp:revision>1</cp:revision>
  <dcterms:created xsi:type="dcterms:W3CDTF">2020-09-06T10:40:34Z</dcterms:created>
  <dcterms:modified xsi:type="dcterms:W3CDTF">2020-09-06T10:54:48Z</dcterms:modified>
</cp:coreProperties>
</file>